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7195876a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7195876a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7195876a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7195876a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195876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195876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7df7d98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7df7d98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7195876a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7195876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7df7d982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7df7d982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7195876a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7195876a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7195876a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7195876a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195876a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195876a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7195876a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7195876a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7195876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7195876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79e5201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79e5201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79e5201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79e5201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79e5201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79e5201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7195876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7195876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195876a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195876a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7195876a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7195876a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7195876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7195876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7df7d982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7df7d982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7df7d98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7df7d98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7df7d98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7df7d98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부 1~5장 발표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김현태	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2.3 퍼블리셔 노드  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150" y="1144125"/>
            <a:ext cx="5033426" cy="395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2.4 서</a:t>
            </a:r>
            <a:r>
              <a:rPr lang="ko"/>
              <a:t>브스크라이버 노드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150" y="1144125"/>
            <a:ext cx="351885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2.5.1 빌</a:t>
            </a:r>
            <a:r>
              <a:rPr lang="ko"/>
              <a:t>드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9011"/>
            <a:ext cx="9144001" cy="290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2.5.2 실행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00" y="994600"/>
            <a:ext cx="41007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 C++ 패키</a:t>
            </a:r>
            <a:r>
              <a:rPr lang="ko"/>
              <a:t>지 생성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228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7825" y="1828125"/>
            <a:ext cx="3182300" cy="16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3.1 C++ 패키지 설정</a:t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950" y="1181925"/>
            <a:ext cx="4720026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3.2 퍼블리</a:t>
            </a:r>
            <a:r>
              <a:rPr lang="ko"/>
              <a:t>셔 노드</a:t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175" y="1017725"/>
            <a:ext cx="339642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3.3 서브스크라이</a:t>
            </a:r>
            <a:r>
              <a:rPr lang="ko"/>
              <a:t>버 노드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825" y="1017725"/>
            <a:ext cx="3880595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3.4 빌</a:t>
            </a:r>
            <a:r>
              <a:rPr lang="ko"/>
              <a:t>드 및 실행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6062"/>
            <a:ext cx="6417774" cy="7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78100"/>
            <a:ext cx="8839204" cy="1579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Tips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새로</a:t>
            </a:r>
            <a:r>
              <a:rPr lang="ko" sz="1600"/>
              <a:t>운 패키지를 빌드 했을때 각 터미널창에 실행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underlay : ros2 binary 설치, 또는 ros2 소스 설치 한 개발 환경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overlay : 개발자가 사용하는 workspace 환경, underlay에 종속적인 개발 환경.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local_setup.bash 이 스크립트가 위치해 있는 경로의 모든 패키지에 대한 환경 설정.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setup.bash 현재 작업 공간이 빌드 될때 환경에 제공된 모든 작업 공간에 대한 local_setup.bash 를 포함. underlay 환경을 포함.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colcon_cd ,ccd : 패키지 디렉토리로 변경.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ko" sz="1600"/>
              <a:t>ROS_DOMAIN_ID : 동일 네트워크 상에 멀티 로봇 제어 및 협업 등의 이유로 노드 정보에 접근가능 하게 되는데, 이러한 경우 발생되는 충돌을 방지하고자, 3가지 방법으로 분리할 수 있음.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ko" sz="1600"/>
              <a:t>물리적 네트워크의 분리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ko" sz="1600"/>
              <a:t>ROS_DOMAIN_ID 를 이용한 DDS 의 Domain 변경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ko" sz="1600"/>
              <a:t>각 노드의 토픽/서비스/액션의 이름에 Namespace 추가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75" y="1397075"/>
            <a:ext cx="3830325" cy="3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1.1 코</a:t>
            </a:r>
            <a:r>
              <a:rPr lang="ko"/>
              <a:t>딩 스타일 가이드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Why?</a:t>
            </a:r>
            <a:r>
              <a:rPr lang="ko"/>
              <a:t> 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가독</a:t>
            </a:r>
            <a:r>
              <a:rPr lang="ko"/>
              <a:t>성 Up =&gt; 협업 개발자의 코드 리뷰 쉽게 할수 있도록.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5.1 인터페이</a:t>
            </a:r>
            <a:r>
              <a:rPr lang="ko"/>
              <a:t>스 패키지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75" y="954975"/>
            <a:ext cx="7271426" cy="22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100" y="3353063"/>
            <a:ext cx="2144500" cy="166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75" y="3353075"/>
            <a:ext cx="2845650" cy="7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4225" y="3353075"/>
            <a:ext cx="2049651" cy="16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5.2 패키</a:t>
            </a:r>
            <a:r>
              <a:rPr lang="ko"/>
              <a:t>지 설정 파일(package.xml)</a:t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170125"/>
            <a:ext cx="5423099" cy="36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/>
          <p:nvPr/>
        </p:nvSpPr>
        <p:spPr>
          <a:xfrm>
            <a:off x="1935200" y="2751700"/>
            <a:ext cx="4767300" cy="87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5.3 빌</a:t>
            </a:r>
            <a:r>
              <a:rPr lang="ko"/>
              <a:t>드 설정 파일(CMakeLists.txt)</a:t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25" y="1153125"/>
            <a:ext cx="3820976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575" y="4279625"/>
            <a:ext cx="4817151" cy="6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1.2 기</a:t>
            </a:r>
            <a:r>
              <a:rPr lang="ko"/>
              <a:t>본 이름 규칙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Snake case :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공백</a:t>
            </a:r>
            <a:r>
              <a:rPr lang="ko"/>
              <a:t>은 밑줄( _ ) 로, 각 단어의 첫 글자는 소문자.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파일이름 ,패키지 , 변수명,함수명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Camel case :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공백이</a:t>
            </a:r>
            <a:r>
              <a:rPr lang="ko"/>
              <a:t>나 구두점 없고, 전체 단어를 소문자로 사용 하지만, 각 합성어의 첫글자는 대문자.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타입 ,클래스명 ,구조체, 열거형, </a:t>
            </a:r>
            <a:r>
              <a:rPr lang="ko"/>
              <a:t>인터페이스 파일명</a:t>
            </a:r>
            <a:r>
              <a:rPr lang="ko"/>
              <a:t>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ALL_CAPITALS :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모</a:t>
            </a:r>
            <a:r>
              <a:rPr lang="ko"/>
              <a:t>두 대문자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상수 , 매크로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32425" y="45067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1.3 C++ Style (Google C++ Style Guide)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C++14 Standard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최</a:t>
            </a:r>
            <a:r>
              <a:rPr lang="ko"/>
              <a:t>대 100라인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CamelCase, snake_case, ALL_CAPITALS 만을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cpp, hpp 확장자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전역변수에는 g_  접두어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클래스 멤버 변수는 마지막 밑줄( _ )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기본 들여쓰기는 공백 2칸 (tab 문자 금지)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문서 주석 /** */ , 구현 주석 //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린터 ament_cpplint, ament_uncrustify , ament_cppcheck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포인터는 char * c 와 같이 사용.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중첩 템플릿은 set&lt;list&lt;string&gt;&gt; 와 같이 사용.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1.4 Python Style ( PEPs)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파이</a:t>
            </a:r>
            <a:r>
              <a:rPr lang="ko"/>
              <a:t>썬 3.5 이상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최대 100라인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CamelCase, snake_case, ALL_CAPITALS 만을 사용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기본 들여쓰기는 공백 4칸 (tab 문자 금지)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문서 주석 “”” , 구현 주석 #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린터 ament_flake8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모든 문자는 ‘ (Single Quote) 을 사용.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2.1 파이</a:t>
            </a:r>
            <a:r>
              <a:rPr lang="ko"/>
              <a:t>썬 패키지 생성 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패키</a:t>
            </a:r>
            <a:r>
              <a:rPr lang="ko"/>
              <a:t>지 생성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$ ros2 pkg create [패키지 이름] --build-type [필드 타입:ament_cmake,ament_python] --dependencies [ 의존하는 패키지1] [의존하는 패키지 n]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200"/>
              <a:t>예)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850" y="2571750"/>
            <a:ext cx="6480973" cy="26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0" l="1361" r="0" t="0"/>
          <a:stretch/>
        </p:blipFill>
        <p:spPr>
          <a:xfrm>
            <a:off x="4572000" y="2893225"/>
            <a:ext cx="2720825" cy="22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2.2.1 </a:t>
            </a:r>
            <a:r>
              <a:rPr lang="ko"/>
              <a:t>파이썬 설정</a:t>
            </a:r>
            <a:r>
              <a:rPr lang="ko"/>
              <a:t> 파일(package.xml)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63" y="1273500"/>
            <a:ext cx="8714875" cy="322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2.2.2 파이썬 패키지 설정 파일(setup.py)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50" y="1136175"/>
            <a:ext cx="5136850" cy="36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/>
          <p:nvPr/>
        </p:nvSpPr>
        <p:spPr>
          <a:xfrm>
            <a:off x="3351850" y="3680250"/>
            <a:ext cx="5834700" cy="951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388" y="3693912"/>
            <a:ext cx="5783626" cy="92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0"/>
          <p:cNvCxnSpPr/>
          <p:nvPr/>
        </p:nvCxnSpPr>
        <p:spPr>
          <a:xfrm>
            <a:off x="2332700" y="4354025"/>
            <a:ext cx="1002300" cy="11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2.2.3 파이썬 패키지 환경설정 파일(setup.cfg)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875" y="2571750"/>
            <a:ext cx="4557350" cy="8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311700" y="1295825"/>
            <a:ext cx="7835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colcon 빌드</a:t>
            </a:r>
            <a:r>
              <a:rPr lang="ko"/>
              <a:t>시 /home/[유저명]/robot_ws/install/my_first_ros_rclpy_pkg/lib/my_first_ros_rclpy_pkg 폴더에 실행파일 생성.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